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26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C6202-BDC2-4D5F-8DE3-12FAAE1B4CAB}" type="datetimeFigureOut">
              <a:rPr lang="en-US" smtClean="0"/>
              <a:t>13/06/2020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EE08F-A17B-4BD6-A3ED-AB951542B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68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71B6DF9-75E1-4816-A64F-6A8DA0A0ABAC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47755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3BBCE-CDFF-4835-88A5-888A26A3B582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652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61B3-F520-4AE2-ABE9-BC9ABF6EA3AE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241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DD4B1-5507-45E8-AF5B-55ABB51A7B9F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600"/>
            </a:lvl1pPr>
          </a:lstStyle>
          <a:p>
            <a:r>
              <a:rPr lang="en-IN" dirty="0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04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2FA3DE-C568-45D1-8DF3-2C2133A42BFA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7272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243A-BF6C-4146-B533-29B285EA7633}" type="datetime1">
              <a:rPr lang="en-IN" smtClean="0"/>
              <a:t>13-06-2020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 Varsha Lund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03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3F60-21F2-484F-AF6D-47FB852B1B29}" type="datetime1">
              <a:rPr lang="en-IN" smtClean="0"/>
              <a:t>13-06-2020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240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EB6B3-0A23-4CB7-8C30-EF219552B3F7}" type="datetime1">
              <a:rPr lang="en-IN" smtClean="0"/>
              <a:t>13-06-2020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600"/>
            </a:lvl1pPr>
          </a:lstStyle>
          <a:p>
            <a:r>
              <a:rPr lang="en-IN" dirty="0"/>
              <a:t>CA Varsha Lund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707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D6E33-0CB7-412D-A0CB-872FE94AB8AC}" type="datetime1">
              <a:rPr lang="en-IN" smtClean="0"/>
              <a:t>13-06-2020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600"/>
            </a:lvl1pPr>
          </a:lstStyle>
          <a:p>
            <a:r>
              <a:rPr lang="en-IN" dirty="0"/>
              <a:t>CA </a:t>
            </a:r>
            <a:r>
              <a:rPr lang="en-IN" dirty="0" err="1"/>
              <a:t>VarshLunda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78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FE96F9-75AA-475C-9287-95C96332E8B8}" type="datetime1">
              <a:rPr lang="en-IN" smtClean="0"/>
              <a:t>13-06-2020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551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44A7E0-D3F9-4B79-A453-3A049F8F9CEA}" type="datetime1">
              <a:rPr lang="en-IN" smtClean="0"/>
              <a:t>13-06-2020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213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E47B544-E70A-4BBA-8713-B5DB6F404299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004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228" r:id="rId2"/>
    <p:sldLayoutId id="2147484229" r:id="rId3"/>
    <p:sldLayoutId id="2147484230" r:id="rId4"/>
    <p:sldLayoutId id="2147484231" r:id="rId5"/>
    <p:sldLayoutId id="2147484232" r:id="rId6"/>
    <p:sldLayoutId id="2147484233" r:id="rId7"/>
    <p:sldLayoutId id="2147484234" r:id="rId8"/>
    <p:sldLayoutId id="2147484235" r:id="rId9"/>
    <p:sldLayoutId id="2147484236" r:id="rId10"/>
    <p:sldLayoutId id="2147484237" r:id="rId11"/>
  </p:sldLayoutIdLst>
  <p:hf sldNum="0"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9561" y="1479360"/>
            <a:ext cx="7906644" cy="1624448"/>
          </a:xfrm>
        </p:spPr>
        <p:txBody>
          <a:bodyPr/>
          <a:lstStyle/>
          <a:p>
            <a:r>
              <a:rPr lang="en-IN" sz="6000" dirty="0"/>
              <a:t>DETERMINING RESIDENTIAL STATUS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2666" y="4810033"/>
            <a:ext cx="6831673" cy="1086237"/>
          </a:xfrm>
        </p:spPr>
        <p:txBody>
          <a:bodyPr/>
          <a:lstStyle/>
          <a:p>
            <a:r>
              <a:rPr lang="en-IN" dirty="0"/>
              <a:t>				- CA VARSHA LUND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601" y="3423899"/>
            <a:ext cx="3819659" cy="212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575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8603" y="247501"/>
            <a:ext cx="6598276" cy="6939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Checking Additional Conditions for A.Y. 2020-2021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30061" y="1287888"/>
            <a:ext cx="9247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Resident Individual is said to be resident and ordinary resident , for previous year 2019-20, if he satisfies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following condition: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1639909" y="2319270"/>
            <a:ext cx="9337183" cy="6939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has been a 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resident in India for at least 2 out of 10 years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 preceding the previous year. i.e. between 2009-10 and 2018-19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9908" y="3192886"/>
            <a:ext cx="9337183" cy="7480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has been in India for a period of 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730 days or more during the 7 years</a:t>
            </a:r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 preceding the previous year i.e. between 2012-2013 and 2018-19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75629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en-IN" dirty="0"/>
              <a:t> YOU</a:t>
            </a:r>
          </a:p>
        </p:txBody>
      </p:sp>
    </p:spTree>
    <p:extLst>
      <p:ext uri="{BB962C8B-B14F-4D97-AF65-F5344CB8AC3E}">
        <p14:creationId xmlns:p14="http://schemas.microsoft.com/office/powerpoint/2010/main" val="292479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RESIDENTIAL STATUS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Residential status of a person is determined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previous year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assessment year.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individual assesse, it is determined based on the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days of stay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India.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Residential status is determined to determine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scope of income.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i.e. Not all incomes are chargeable to tax for all types of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assessees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the residential status of a person is non resident for the previous year 2019-20, then his foreign income will not be chargeable to tax in India for that year.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220437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RESIDENTIAL STATUS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Residential Status is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determined for every previous year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it my change from year to year. </a:t>
            </a:r>
          </a:p>
          <a:p>
            <a:pPr marL="0" indent="0" algn="just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Residential status is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from citizenship</a:t>
            </a:r>
            <a:r>
              <a:rPr lang="en-IN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a foreign citizen can be a resident of India for a previous year while an Indian citizen may be a non-resident for a previous year since residential status depends upon the number of days of stay in India and not citizenship.</a:t>
            </a:r>
            <a:endParaRPr lang="en-IN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400" dirty="0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268793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6396" y="347729"/>
            <a:ext cx="2614410" cy="6439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Residential Status </a:t>
            </a:r>
          </a:p>
        </p:txBody>
      </p:sp>
      <p:sp>
        <p:nvSpPr>
          <p:cNvPr id="7" name="Down Arrow 6"/>
          <p:cNvSpPr/>
          <p:nvPr/>
        </p:nvSpPr>
        <p:spPr>
          <a:xfrm rot="3073156">
            <a:off x="5204726" y="940095"/>
            <a:ext cx="334851" cy="9015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Down Arrow 7"/>
          <p:cNvSpPr/>
          <p:nvPr/>
        </p:nvSpPr>
        <p:spPr>
          <a:xfrm rot="18344360">
            <a:off x="6372182" y="926433"/>
            <a:ext cx="334851" cy="9015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3538473" y="1803702"/>
            <a:ext cx="2195846" cy="6439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39607" y="1776379"/>
            <a:ext cx="2195846" cy="6439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 Resident</a:t>
            </a:r>
          </a:p>
        </p:txBody>
      </p:sp>
      <p:sp>
        <p:nvSpPr>
          <p:cNvPr id="11" name="Down Arrow 10"/>
          <p:cNvSpPr/>
          <p:nvPr/>
        </p:nvSpPr>
        <p:spPr>
          <a:xfrm rot="3073156">
            <a:off x="3935771" y="2423390"/>
            <a:ext cx="334851" cy="9015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Down Arrow 11"/>
          <p:cNvSpPr/>
          <p:nvPr/>
        </p:nvSpPr>
        <p:spPr>
          <a:xfrm rot="18344360">
            <a:off x="5103227" y="2409728"/>
            <a:ext cx="334851" cy="9015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363606" y="3300656"/>
            <a:ext cx="2195846" cy="10137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 and Ordinary Resident</a:t>
            </a:r>
          </a:p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 &amp; OR)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83930" y="3273332"/>
            <a:ext cx="2195846" cy="10410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 But Not Ordinary Resident</a:t>
            </a:r>
          </a:p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(RNOR)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54699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4108" y="489397"/>
            <a:ext cx="7534140" cy="6439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 Steps to determine Residential Status of an individual</a:t>
            </a:r>
          </a:p>
        </p:txBody>
      </p:sp>
      <p:sp>
        <p:nvSpPr>
          <p:cNvPr id="9" name="Rectangle 8"/>
          <p:cNvSpPr/>
          <p:nvPr/>
        </p:nvSpPr>
        <p:spPr>
          <a:xfrm>
            <a:off x="898304" y="1508145"/>
            <a:ext cx="8129787" cy="64394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Determine whether the person is a Resident or a Non Resident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98303" y="2342468"/>
            <a:ext cx="8129787" cy="13408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If the person is a Resident, determine whether he is Resident and Ordinary Resident or Resident but not ordinary resident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667741" y="1458115"/>
            <a:ext cx="2524259" cy="6939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Conditions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667740" y="2821130"/>
            <a:ext cx="2524259" cy="6939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Conditions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72053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2558" y="208864"/>
            <a:ext cx="2902039" cy="6939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Basic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0061" y="1287888"/>
            <a:ext cx="9247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Individual is said to be resident in India , in any previous year , if he satisfies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one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following two basic condition: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9909" y="2319270"/>
            <a:ext cx="9337183" cy="6939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He is in India for a period of 182 days or more in the previous year</a:t>
            </a:r>
          </a:p>
        </p:txBody>
      </p:sp>
      <p:sp>
        <p:nvSpPr>
          <p:cNvPr id="7" name="Rectangle 6"/>
          <p:cNvSpPr/>
          <p:nvPr/>
        </p:nvSpPr>
        <p:spPr>
          <a:xfrm>
            <a:off x="1639908" y="3192886"/>
            <a:ext cx="9337183" cy="14821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2a. He is in India for a period of 60 days or more in the previous year</a:t>
            </a:r>
          </a:p>
          <a:p>
            <a:pPr algn="just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I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2b. He is in India for a period of 365 days or more during 4 years preceding the previous year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404646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2558" y="208864"/>
            <a:ext cx="2902039" cy="6939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Conditions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788016" y="1275011"/>
            <a:ext cx="9337183" cy="383790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Exceptions: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are the exceptions to whom the rule of stay in India for a period of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days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mentioned in </a:t>
            </a:r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Condition 2a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apply:</a:t>
            </a:r>
          </a:p>
          <a:p>
            <a:pPr algn="just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citizen of India or an Indian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 of a crew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an Indian ship , who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leaves India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 of employment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citizen of India , or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person of Indian origin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who being outside India ,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 on a visit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India.</a:t>
            </a:r>
          </a:p>
          <a:p>
            <a:pPr algn="just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8016" y="5345388"/>
            <a:ext cx="9337183" cy="6939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to understand: </a:t>
            </a: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above exceptions, to become a resident of India, only condition 1 i.e. 182 days of stay in India will be applicable.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7896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8603" y="247501"/>
            <a:ext cx="6598276" cy="6939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Checking Basic Conditions for A.Y. 2020-2021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30061" y="1287888"/>
            <a:ext cx="9247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Individual is said to be resident in India , for previous year 2019-20, if he satisfies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one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following two basic condition: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1639909" y="2319270"/>
            <a:ext cx="9337183" cy="6939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He is in India for a period of 182 days or more during the year 2019-20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9908" y="3192886"/>
            <a:ext cx="9337183" cy="148214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2a. He is in India for a period of 60 days or more during the year 2019-20</a:t>
            </a:r>
          </a:p>
          <a:p>
            <a:pPr algn="just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I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2b. He is in India for a period of 365 days or more during 4 years preceding the previous year i.e. 2018 – 2019, 2017-2018,  2016-17 and 2015-16.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2181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2558" y="208864"/>
            <a:ext cx="2902039" cy="6939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Conditions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0061" y="1287888"/>
            <a:ext cx="9247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individual who is a </a:t>
            </a:r>
            <a:r>
              <a:rPr lang="en-I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Resident in India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a Resident and Ordinary Resident (R &amp; OR) if he satisfies </a:t>
            </a:r>
            <a:r>
              <a:rPr lang="en-I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following conditions:</a:t>
            </a:r>
          </a:p>
        </p:txBody>
      </p:sp>
      <p:sp>
        <p:nvSpPr>
          <p:cNvPr id="5" name="Rectangle 4"/>
          <p:cNvSpPr/>
          <p:nvPr/>
        </p:nvSpPr>
        <p:spPr>
          <a:xfrm>
            <a:off x="1639909" y="2319270"/>
            <a:ext cx="9337183" cy="69397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He has been a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resident in India for at least 2 out of 10 years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 preceding the previous year.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639909" y="3282385"/>
            <a:ext cx="9337183" cy="7358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He has been in India for a period of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730 days or more during the 7 years</a:t>
            </a:r>
            <a:r>
              <a:rPr lang="en-I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 preceding the previous year.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122273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224</TotalTime>
  <Words>746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Book</vt:lpstr>
      <vt:lpstr>Times New Roman</vt:lpstr>
      <vt:lpstr>Crop</vt:lpstr>
      <vt:lpstr>DETERMINING RESIDENTIAL STATUS</vt:lpstr>
      <vt:lpstr>RESIDENTIAL STATUS </vt:lpstr>
      <vt:lpstr>RESIDENTIAL STATUS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concepts of direct taxation</dc:title>
  <dc:creator>Varsha</dc:creator>
  <cp:lastModifiedBy>Varsha</cp:lastModifiedBy>
  <cp:revision>29</cp:revision>
  <dcterms:created xsi:type="dcterms:W3CDTF">2020-05-30T02:56:47Z</dcterms:created>
  <dcterms:modified xsi:type="dcterms:W3CDTF">2020-06-13T15:25:25Z</dcterms:modified>
</cp:coreProperties>
</file>